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56" r:id="rId3"/>
    <p:sldId id="266" r:id="rId4"/>
    <p:sldId id="272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0" autoAdjust="0"/>
    <p:restoredTop sz="94660"/>
  </p:normalViewPr>
  <p:slideViewPr>
    <p:cSldViewPr snapToGrid="0">
      <p:cViewPr varScale="1">
        <p:scale>
          <a:sx n="75" d="100"/>
          <a:sy n="75" d="100"/>
        </p:scale>
        <p:origin x="60" y="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65984-DBFC-45C8-A7BB-013881621F04}" type="datetimeFigureOut">
              <a:rPr kumimoji="1" lang="ja-JP" altLang="en-US" smtClean="0"/>
              <a:t>2020/6/15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A1135-466A-4034-A89D-9292BDB17A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0876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65984-DBFC-45C8-A7BB-013881621F04}" type="datetimeFigureOut">
              <a:rPr kumimoji="1" lang="ja-JP" altLang="en-US" smtClean="0"/>
              <a:t>2020/6/15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A1135-466A-4034-A89D-9292BDB17A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1176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65984-DBFC-45C8-A7BB-013881621F04}" type="datetimeFigureOut">
              <a:rPr kumimoji="1" lang="ja-JP" altLang="en-US" smtClean="0"/>
              <a:t>2020/6/15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A1135-466A-4034-A89D-9292BDB17A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8253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65984-DBFC-45C8-A7BB-013881621F04}" type="datetimeFigureOut">
              <a:rPr kumimoji="1" lang="ja-JP" altLang="en-US" smtClean="0"/>
              <a:t>2020/6/15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A1135-466A-4034-A89D-9292BDB17A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6369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65984-DBFC-45C8-A7BB-013881621F04}" type="datetimeFigureOut">
              <a:rPr kumimoji="1" lang="ja-JP" altLang="en-US" smtClean="0"/>
              <a:t>2020/6/15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A1135-466A-4034-A89D-9292BDB17A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1058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65984-DBFC-45C8-A7BB-013881621F04}" type="datetimeFigureOut">
              <a:rPr kumimoji="1" lang="ja-JP" altLang="en-US" smtClean="0"/>
              <a:t>2020/6/15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A1135-466A-4034-A89D-9292BDB17A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9929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65984-DBFC-45C8-A7BB-013881621F04}" type="datetimeFigureOut">
              <a:rPr kumimoji="1" lang="ja-JP" altLang="en-US" smtClean="0"/>
              <a:t>2020/6/15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A1135-466A-4034-A89D-9292BDB17A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8695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65984-DBFC-45C8-A7BB-013881621F04}" type="datetimeFigureOut">
              <a:rPr kumimoji="1" lang="ja-JP" altLang="en-US" smtClean="0"/>
              <a:t>2020/6/15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A1135-466A-4034-A89D-9292BDB17A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0476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65984-DBFC-45C8-A7BB-013881621F04}" type="datetimeFigureOut">
              <a:rPr kumimoji="1" lang="ja-JP" altLang="en-US" smtClean="0"/>
              <a:t>2020/6/15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A1135-466A-4034-A89D-9292BDB17A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4441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65984-DBFC-45C8-A7BB-013881621F04}" type="datetimeFigureOut">
              <a:rPr kumimoji="1" lang="ja-JP" altLang="en-US" smtClean="0"/>
              <a:t>2020/6/15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A1135-466A-4034-A89D-9292BDB17A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100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65984-DBFC-45C8-A7BB-013881621F04}" type="datetimeFigureOut">
              <a:rPr kumimoji="1" lang="ja-JP" altLang="en-US" smtClean="0"/>
              <a:t>2020/6/15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A1135-466A-4034-A89D-9292BDB17A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2150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B65984-DBFC-45C8-A7BB-013881621F04}" type="datetimeFigureOut">
              <a:rPr kumimoji="1" lang="ja-JP" altLang="en-US" smtClean="0"/>
              <a:t>2020/6/15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6A1135-466A-4034-A89D-9292BDB17A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1563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91337"/>
            <a:ext cx="9144000" cy="2387600"/>
          </a:xfrm>
        </p:spPr>
        <p:txBody>
          <a:bodyPr/>
          <a:lstStyle/>
          <a:p>
            <a:r>
              <a:rPr kumimoji="1" lang="ja-JP" altLang="en-US" dirty="0" smtClean="0">
                <a:solidFill>
                  <a:srgbClr val="00206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ベクトル解析</a:t>
            </a:r>
            <a:r>
              <a:rPr kumimoji="1" lang="en-US" altLang="ja-JP" dirty="0" smtClean="0">
                <a:solidFill>
                  <a:srgbClr val="00206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/>
            </a:r>
            <a:br>
              <a:rPr kumimoji="1" lang="en-US" altLang="ja-JP" dirty="0" smtClean="0">
                <a:solidFill>
                  <a:srgbClr val="00206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</a:br>
            <a:r>
              <a:rPr lang="ja-JP" altLang="en-US" dirty="0" smtClean="0">
                <a:solidFill>
                  <a:srgbClr val="00206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上江洌　達也</a:t>
            </a:r>
            <a:endParaRPr kumimoji="1" lang="ja-JP" altLang="en-US" dirty="0">
              <a:solidFill>
                <a:srgbClr val="002060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759825" y="3017520"/>
            <a:ext cx="8478981" cy="2693323"/>
          </a:xfrm>
        </p:spPr>
        <p:txBody>
          <a:bodyPr>
            <a:normAutofit fontScale="85000" lnSpcReduction="10000"/>
          </a:bodyPr>
          <a:lstStyle/>
          <a:p>
            <a:pPr algn="l"/>
            <a:r>
              <a:rPr kumimoji="1" lang="ja-JP" altLang="en-US" u="sng" dirty="0" smtClean="0">
                <a:solidFill>
                  <a:srgbClr val="00206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遠隔講義　講義受講の注意点</a:t>
            </a:r>
            <a:endParaRPr kumimoji="1" lang="en-US" altLang="ja-JP" u="sng" dirty="0" smtClean="0">
              <a:solidFill>
                <a:srgbClr val="002060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algn="l"/>
            <a:r>
              <a:rPr lang="ja-JP" altLang="en-US" dirty="0" smtClean="0">
                <a:solidFill>
                  <a:srgbClr val="00206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ミーティング参加時の名前は、フルネームで入力してください。</a:t>
            </a:r>
            <a:endParaRPr lang="en-US" altLang="ja-JP" dirty="0" smtClean="0">
              <a:solidFill>
                <a:srgbClr val="002060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algn="l"/>
            <a:r>
              <a:rPr lang="ja-JP" altLang="en-US" dirty="0" smtClean="0">
                <a:solidFill>
                  <a:srgbClr val="00206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・「音声」ミュートにしてください。</a:t>
            </a:r>
            <a:endParaRPr lang="en-US" altLang="ja-JP" dirty="0" smtClean="0">
              <a:solidFill>
                <a:srgbClr val="002060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algn="l"/>
            <a:r>
              <a:rPr lang="ja-JP" altLang="en-US" dirty="0">
                <a:solidFill>
                  <a:srgbClr val="00206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・</a:t>
            </a:r>
            <a:r>
              <a:rPr lang="ja-JP" altLang="en-US" dirty="0" smtClean="0">
                <a:solidFill>
                  <a:srgbClr val="00206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「ビデオ」停止してください。</a:t>
            </a:r>
            <a:endParaRPr lang="en-US" altLang="ja-JP" dirty="0" smtClean="0">
              <a:solidFill>
                <a:srgbClr val="002060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algn="l"/>
            <a:r>
              <a:rPr lang="ja-JP" altLang="en-US" dirty="0" smtClean="0">
                <a:solidFill>
                  <a:srgbClr val="00206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・「チャット」出欠確認のため学籍番号、名前を入力してください。</a:t>
            </a:r>
            <a:endParaRPr lang="en-US" altLang="ja-JP" dirty="0" smtClean="0">
              <a:solidFill>
                <a:srgbClr val="002060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algn="l"/>
            <a:endParaRPr lang="en-US" altLang="ja-JP" dirty="0">
              <a:solidFill>
                <a:srgbClr val="002060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algn="l"/>
            <a:r>
              <a:rPr lang="ja-JP" altLang="en-US" dirty="0" smtClean="0">
                <a:solidFill>
                  <a:srgbClr val="00206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＊発言を行う場合のみ、「音声」「ビデオ」を</a:t>
            </a:r>
            <a:r>
              <a:rPr lang="en-US" altLang="ja-JP" dirty="0" smtClean="0">
                <a:solidFill>
                  <a:srgbClr val="00206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ON</a:t>
            </a:r>
            <a:r>
              <a:rPr lang="ja-JP" altLang="en-US" dirty="0" smtClean="0">
                <a:solidFill>
                  <a:srgbClr val="00206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にしてください。</a:t>
            </a:r>
            <a:endParaRPr lang="en-US" altLang="ja-JP" dirty="0" smtClean="0">
              <a:solidFill>
                <a:srgbClr val="002060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algn="l"/>
            <a:endParaRPr lang="en-US" altLang="ja-JP" dirty="0" smtClean="0">
              <a:solidFill>
                <a:srgbClr val="002060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61246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b="1" dirty="0" smtClean="0">
                <a:solidFill>
                  <a:srgbClr val="00206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ベクトル解析の質問</a:t>
            </a:r>
            <a:endParaRPr kumimoji="1" lang="ja-JP" altLang="en-US" b="1" dirty="0">
              <a:solidFill>
                <a:srgbClr val="002060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en-US" altLang="ja-JP" b="1" dirty="0" smtClean="0">
                <a:solidFill>
                  <a:srgbClr val="00206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6</a:t>
            </a:r>
            <a:r>
              <a:rPr kumimoji="1" lang="ja-JP" altLang="en-US" b="1" dirty="0" smtClean="0">
                <a:solidFill>
                  <a:srgbClr val="00206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月</a:t>
            </a:r>
            <a:r>
              <a:rPr lang="en-US" altLang="ja-JP" b="1" dirty="0" smtClean="0">
                <a:solidFill>
                  <a:srgbClr val="00206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16</a:t>
            </a:r>
            <a:r>
              <a:rPr kumimoji="1" lang="ja-JP" altLang="en-US" b="1" dirty="0" smtClean="0">
                <a:solidFill>
                  <a:srgbClr val="00206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日</a:t>
            </a:r>
            <a:r>
              <a:rPr kumimoji="1" lang="ja-JP" altLang="en-US" b="1" dirty="0" smtClean="0">
                <a:solidFill>
                  <a:srgbClr val="00206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（火）　</a:t>
            </a:r>
            <a:r>
              <a:rPr kumimoji="1" lang="en-US" altLang="ja-JP" b="1" dirty="0" smtClean="0">
                <a:solidFill>
                  <a:srgbClr val="00206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2020</a:t>
            </a:r>
            <a:r>
              <a:rPr kumimoji="1" lang="ja-JP" altLang="en-US" b="1" dirty="0" smtClean="0">
                <a:solidFill>
                  <a:srgbClr val="00206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年</a:t>
            </a:r>
            <a:endParaRPr kumimoji="1" lang="en-US" altLang="ja-JP" b="1" dirty="0" smtClean="0">
              <a:solidFill>
                <a:srgbClr val="002060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b="1" dirty="0">
              <a:solidFill>
                <a:srgbClr val="002060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ja-JP" altLang="en-US" b="1" dirty="0">
              <a:solidFill>
                <a:srgbClr val="002060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7180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073400" y="2219128"/>
            <a:ext cx="5393267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Arial" panose="020B0604020202020204" pitchFamily="34" charset="0"/>
              </a:rPr>
              <a:t/>
            </a:r>
            <a:br>
              <a:rPr kumimoji="0" lang="ja-JP" altLang="ja-JP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Arial" panose="020B0604020202020204" pitchFamily="34" charset="0"/>
              </a:rPr>
            </a:br>
            <a:r>
              <a:rPr kumimoji="0" lang="ja-JP" altLang="en-US" sz="3200" b="1" dirty="0" smtClean="0">
                <a:solidFill>
                  <a:srgbClr val="002060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Arial" panose="020B0604020202020204" pitchFamily="34" charset="0"/>
              </a:rPr>
              <a:t>質問はありませんでした。</a:t>
            </a:r>
            <a:endParaRPr kumimoji="0" lang="ja-JP" altLang="ja-JP" sz="32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50457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b="1" dirty="0" smtClean="0">
                <a:solidFill>
                  <a:srgbClr val="00206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来週も、皆さんの質問をお待ちしています。前日の５</a:t>
            </a:r>
            <a:r>
              <a:rPr lang="ja-JP" altLang="en-US" b="1" dirty="0">
                <a:solidFill>
                  <a:srgbClr val="00206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時</a:t>
            </a:r>
            <a:r>
              <a:rPr kumimoji="1" lang="ja-JP" altLang="en-US" b="1" dirty="0" smtClean="0">
                <a:solidFill>
                  <a:srgbClr val="00206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までに、メールで送って下さい。</a:t>
            </a:r>
            <a:endParaRPr kumimoji="1" lang="ja-JP" altLang="en-US" b="1" dirty="0">
              <a:solidFill>
                <a:srgbClr val="002060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51122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37</Words>
  <Application>Microsoft Office PowerPoint</Application>
  <PresentationFormat>ワイド画面</PresentationFormat>
  <Paragraphs>12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9" baseType="lpstr">
      <vt:lpstr>ＭＳ 明朝</vt:lpstr>
      <vt:lpstr>游ゴシック</vt:lpstr>
      <vt:lpstr>游ゴシック Light</vt:lpstr>
      <vt:lpstr>Arial</vt:lpstr>
      <vt:lpstr>Office テーマ</vt:lpstr>
      <vt:lpstr>ベクトル解析 上江洌　達也</vt:lpstr>
      <vt:lpstr>ベクトル解析の質問</vt:lpstr>
      <vt:lpstr>PowerPoint プレゼンテーション</vt:lpstr>
      <vt:lpstr>来週も、皆さんの質問をお待ちしています。前日の５時までに、メールで送って下さい。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ベクトル解析の質問</dc:title>
  <dc:creator>owner</dc:creator>
  <cp:lastModifiedBy>owner</cp:lastModifiedBy>
  <cp:revision>26</cp:revision>
  <dcterms:created xsi:type="dcterms:W3CDTF">2020-06-08T13:26:48Z</dcterms:created>
  <dcterms:modified xsi:type="dcterms:W3CDTF">2020-06-15T11:19:04Z</dcterms:modified>
</cp:coreProperties>
</file>